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52" r:id="rId69"/>
    <p:sldId id="353" r:id="rId70"/>
    <p:sldId id="354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7" d="100"/>
          <a:sy n="57" d="100"/>
        </p:scale>
        <p:origin x="9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7ABC-CAA4-4610-86B1-B30290218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32458D-0420-4322-92EB-9B1C13C16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C5039B-0AEB-46D4-82EC-4CCE616C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9E9685-383F-48C0-A7E0-3F7FAFA6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BBCBBE-7D0E-49E3-86D7-33EFB834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83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A8E99-24CA-4C90-9D49-81B8B706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F061E4-BA2A-4FE9-8043-423029566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62DD5E-AFAE-4220-BE4C-D93D8A26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C07C53-0299-4C02-B9B8-D24B43CF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E763BF-E9DC-461D-A0FB-C71A933E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63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ACCC53F-3302-4A3A-9F65-1C1CE873D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870EA6-2EF7-4C97-947A-1F3AE2264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BF7830-8A44-435A-B8EC-07D806D7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AE86E6-F0F9-48F7-ADCB-F2D61D60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EBEA19-5105-4432-91F5-37EA5D35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21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C9CBBE-B58E-498F-A335-28463CF0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A8F08-171E-4F4D-BEEE-59E8D2F3C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3413DD-B500-48BE-B728-FD3E8ABF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5A7954-D85E-4CDE-BEFC-2BB5066A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811123-6184-438F-9BCF-D98CBF7B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7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C460B1-0805-4964-9669-2EDBE76A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00FC74-749D-43B4-9592-90B9C3D2A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FD65B9-C4B7-419F-A766-AB8BDCAA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785D71-B6B7-4182-8321-6644A5E0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2F2CBA-4E84-4C1D-A809-6923E12D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483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A163A-EEAB-4101-B310-B42A9B28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ED173-F737-4820-827A-9CBB67B1F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3CB094-7204-4EBF-98D4-40E48F3E4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91B079-FCD2-4D31-9051-C3C1AC48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2B3177-A7DA-4A5C-8341-409B0FF39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BB3380-5B25-43E0-AEB5-659F4115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875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81D7DA-1D00-4A37-9B11-26845D5A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EE2FE8-3344-48E8-9818-B097D5A28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5BDA9BB-FAA6-46E1-8084-0E5FD21C6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D442C0-6F5B-4EDD-A51C-3E00D6547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7ABBC7-B332-400A-B07E-DD155195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FB5DF05-4E6B-4BDC-AEDD-3661E86F6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0310B9C-DFCD-49C1-AE32-1A413207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F91B33-13D7-4119-A276-0BCCF319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6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079CA-EC35-41F2-AAFA-6314CEF6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9B1DE7-7378-4B30-81B4-3E073151D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9D4BA4C-BB84-483C-8214-4E85C96D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E84056-06E2-41AF-9884-98E5D70F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71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447E29F-DE44-45D6-B303-410D8B9E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3C2ACAD-B908-4F03-B779-FD7C0DFEF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36519C-4E46-4C51-ABC3-337C8908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29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A33D6-04C9-4360-8D50-A6ECFA8E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F03610-6756-4488-9DCC-7B59A4AF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307D5F-4212-4217-A2FE-B0050250A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3EA47B-9963-4D71-8A85-B9012A63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2ECFF4-ABA1-4E4F-80C5-C7982887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633625-5808-42EC-8B98-98EDE194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611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9378D7-F28A-4115-A82E-1DB6A554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9AD505-EE1B-45E8-A35D-292CCA087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55D8F4-B32E-42EA-9BED-08B68D685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1FABF8-CFFB-465F-819D-624502F6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57C10A-8256-4ACB-BA5E-9A00497D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8F63DE-E43D-4E2F-9E73-6BBAB963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65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A8D2742-A88B-4CD4-ABFB-AC9EEF03B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E2761E-AC94-4A08-84B3-76FA8B5DA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378463-6B9B-4269-BDD8-545CEDD81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9DD72-B7BF-424E-9854-0D4967D59123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E4CAF0-05C5-446D-8FA6-322F74DED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5CB213-4A5A-4FC7-8158-2AAE6D7B3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39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F2B43-789A-4698-93A3-11DE16292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8D3E51-FF12-46C7-8B16-F7CC50F9DE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43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A32FA7-C7D3-4255-B459-CBEFD64E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1778E-723B-46A9-90A8-BC6ADE8F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CF6E96-9F4A-42B8-9FDF-1A92DD15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03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3576F-BCFA-4F91-9D88-86C88938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28643D-9977-4472-9473-D77062AC9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92F1B3-DCA4-423B-8753-F3720EAF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4013D-A032-434F-B1E1-BB30BC4D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9EACF2-0EEE-475D-BFC8-AD4BBF0D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E3FDC9-7C5D-495D-AFBB-3AC0DB1A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7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325FE-6CE2-4809-B6CA-AAF15D8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A3A677-D63F-4BB2-9964-BFFEF4EF3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76F99B-1EBA-4882-BEBD-EC98038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2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7E6B0-FE0D-44F1-BFA5-5785B191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687372-5833-4476-A93C-722EF939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19C032-1463-4662-B012-E1368D8873CB}"/>
              </a:ext>
            </a:extLst>
          </p:cNvPr>
          <p:cNvSpPr/>
          <p:nvPr/>
        </p:nvSpPr>
        <p:spPr>
          <a:xfrm>
            <a:off x="4103980" y="3244334"/>
            <a:ext cx="398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FFFFFF"/>
                </a:solidFill>
                <a:effectLst/>
                <a:latin typeface="-apple-system"/>
              </a:rPr>
              <a:t>Ease of use for professional stakeholders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7C632B-4C0E-4B91-AD1B-08AD4C77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7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06680-128E-44DC-BB22-CAE50E9C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76F157-671D-47FA-80D2-37022021A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CA5538-9650-4CFA-80CF-498D629C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74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E5342-7E25-4F95-86AF-AA5041C9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EC61E5-3CA0-4C3E-A658-76DD9CE7F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2E98E8-F587-49A0-80A2-9C863B4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1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4C911A-FBF8-4486-8F9F-566453FC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F2AFC8-1A16-45A2-AB1D-0FF282EDE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DB189A-D40C-4964-A8E7-86ACF331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0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E5011-9860-4105-8B6D-043F367D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F5822-F693-433B-B05C-E4A9C34C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B2A785-C3D5-439E-9684-ABD11FBB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6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4EFFE6-C2A8-4470-A91E-541EDBA9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</a:t>
            </a:r>
            <a:r>
              <a:rPr lang="fr-FR" dirty="0" err="1"/>
              <a:t>Cost-Benefits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13A010-9F4B-4D96-9C92-E6B7EBFE3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73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E618F4-9819-43DE-9704-2B6DBD5D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2B4B0-9AE8-4D74-9CE7-A26B0BF0D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 Login</a:t>
            </a:r>
          </a:p>
          <a:p>
            <a:r>
              <a:rPr lang="fr-FR" dirty="0"/>
              <a:t>II Project Design</a:t>
            </a:r>
          </a:p>
          <a:p>
            <a:r>
              <a:rPr lang="fr-FR" dirty="0"/>
              <a:t>III </a:t>
            </a:r>
            <a:r>
              <a:rPr lang="fr-FR" dirty="0" err="1"/>
              <a:t>Cost-Benefits</a:t>
            </a:r>
            <a:endParaRPr lang="fr-FR" dirty="0"/>
          </a:p>
          <a:p>
            <a:r>
              <a:rPr lang="fr-FR" dirty="0"/>
              <a:t>IV </a:t>
            </a:r>
            <a:r>
              <a:rPr lang="fr-FR" dirty="0" err="1"/>
              <a:t>Financing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144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643AE-425D-4E6E-9F3A-2FB03794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- Input :Project </a:t>
            </a:r>
            <a:r>
              <a:rPr lang="fr-FR" dirty="0" err="1"/>
              <a:t>Scoping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7FFDAE-B805-45F2-93E1-FBC7B4CDA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626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EC614-66AE-4C5A-951C-C56B9BC8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BB008-C45A-4314-A213-65A5126E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5859C4-7321-4A4D-9D3B-C1891691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7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28F72-A7CC-46FB-9AEE-F6ADE3BD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411B3C-4BC9-4DDD-A268-319EDC768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933979-EB70-4FF8-8C39-9C551283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83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A11D5F-8C76-441F-814D-BA1FD92F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EA4F8B-7AB0-4B31-A3F6-C0F1FDE84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EB173C5-5652-42A4-A665-E88322D6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5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94DC2-4DED-4B9F-AF8D-18E7B7CC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BF5F70-1990-414E-BB28-24EA3EF4C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89A3D1-1499-42B1-AB74-1A3AB962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14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69DB6-9366-4569-AFAE-0398C3DB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737B8B-72D8-432C-B3AB-83B612723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E12EDF-DEFA-49E8-A9F1-8CF725FE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45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6437B-694C-4BEC-9ED1-E9274F33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437C9-C592-4B19-8C22-C33131CD4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1EE598-9E3F-41BB-A1B4-EA84A2CB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55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BAF091-5B70-4A8B-BC94-9A3AB5AD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E82729-80BE-4A18-80AA-7CA091F3D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63BA88-D729-4DB0-81BC-26BC0888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43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E7C3DE-5C5A-487E-85CF-5C712C92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0F7D5B-8236-4920-8143-2C38BA68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24278C-71B1-42E6-A5E0-788551205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5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93F2A-7FAB-49EF-9AAD-A14D09C3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68B2D-6365-4377-8672-12B9283B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831336-C36C-4258-8AEA-6CE0EB73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0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3A192-E4E8-4CA7-9E69-ACEBF5B6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Project Design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EE5C6A-A2A9-44BE-8C39-0905AD334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414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4BABF-2C8E-4C37-AA99-E4C5911D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01D6A0-09C0-4FE3-93E9-3EDF613D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99948A-81D2-400A-A23A-35B42F53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43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B0060-3E41-4D6C-8495-55B47ED3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83ECE8-D7DD-4B5B-AD07-634EB4673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BEBF4C-BC51-4B8E-B1FD-5768067AF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3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B8E84-E310-4CA3-98E7-6A1CA165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797ED-621B-4C5F-B3AA-A5A4762B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471A86-AF09-4C34-9CA1-12B7D8F5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94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8D1A0-48AE-42B3-8A56-490C5A60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8470C8-E7E7-4BB0-92EF-006F2EBE8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5D45AF-D5C0-4720-A495-B9CA8AE9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21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987FA-8E65-4650-9938-66625FF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4CE909-81CA-4A9A-B8C3-FBA6560C4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88CFED-3E22-4B56-B91F-FE7159F2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7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C4F686-4725-49BA-93B0-F44BFC9C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3C2A60-FE67-4E62-9DAD-63B37EA6B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10E4E9-A0E0-4ED0-BA34-FC82D33B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06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BEB28-98C7-4588-B5FB-2EE78685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5128FC-4B9C-419E-8B77-2C53EB08A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5F735D-A904-4F7A-9CF8-B6E7984E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45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83051E-8964-46D5-9785-8D182C17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C78075-A5EB-4B88-92EB-1048B7AC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E34C87-A321-4AA8-91B2-8D22DFBF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93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C1C6B-6C1D-4C11-9755-4E8DA051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9AA3EA-1B91-4AC4-93DC-B9B9E1137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FF491E-91FB-42C4-A517-A1F366E2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09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C0249-C3C6-444E-8A76-0A0FF0C6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CF0D88-C194-4EF4-8060-9B37B76FC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DDABB1-DE4F-491C-B0F7-F04989E3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5A383-BB34-4B24-870B-B05D6098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57789-AB9A-4437-906A-AF700FA9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91E8BA-9F31-439A-993B-79E359DB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97451-4870-4AD6-9456-4ED467BD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BED9D-C360-402D-AF11-4CCABC7C7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C23D71-F1A6-45A7-A12C-841463D6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507375-E856-40BE-8D5D-BA3728F3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221B5A-9D20-4653-B97F-F72D403AD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42CDF0-2F8D-46EB-AF9D-CDF1017CD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74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ADBFB6-2068-41B5-8AF2-2AC3EC4B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790468-13AC-4529-B46D-C787CA3D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A07284-FF7D-4661-AE12-5E672CE6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82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6C6CD-4D09-4E07-B2EA-C6E0B1BD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6913FB-9B07-40FA-946C-21CB015C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BF8149-123E-47CB-95DB-C52DB45E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3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88DDD-C461-4952-BD3E-CECF69F6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254E2B-2751-4CDE-BC8B-B779246B1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F0A951-621B-4BE9-B2D5-9B07C1FF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28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1EDF6-BCBE-4D8B-AED1-68F859C0E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7C12F-C949-4176-9656-9867F23F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7E2D0D-77CD-4975-A793-647460C7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07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4CA72C-5C09-4837-82EB-E22CD102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A32828-8EF2-4B43-9BF7-E630D7AC7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D95059-2EAD-47D4-913B-B02FC874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4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116E2-E8FA-482E-8B39-D182DC69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77963-BE74-4C43-9AF2-68E80E14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EFE0F0-16B1-451B-9C7B-44E6B6D6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34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FB2CC-DC8A-46A0-8504-8368938E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560567-3D97-4EAB-9D20-1698A9A71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A5731E-4A6F-46C1-B588-06AF896B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27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B3CED-AF64-49E4-B8E4-94A9FF6F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8B1DA0-FD1A-42F1-902B-4B0B1B857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975D13-B606-4037-BB7D-4BFE1503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35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3A22BD-F722-4DEB-8536-F476C48C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27AD2-1C29-4B17-8940-3737C073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788089-B33C-43B5-8514-78592906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2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8E3DB-7CFA-4E7E-A868-6C6516A5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ECACD0-F808-4E1C-B25D-F7024C32B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D0A0C2-FF6C-4BDA-9BCB-4F658CAA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40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F0419-DA83-487B-9272-4AF70825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4D7C1-06A7-464C-B3E3-C29686521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37A56F-F2AE-450B-AA25-ED3ADAC56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09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266C1-9624-4E43-B14C-FACF4641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FC977-E6AC-4AC3-9207-D74C06EF1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F3CC9D-93FA-494A-887E-978DC7312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69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BD86B-65E9-4B19-A767-9000E191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410202-5E66-40DE-820A-241D9106F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945260-AB7A-4CC7-A068-699DB60D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35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9C2229-59DF-4ACE-877B-2C9864B2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E0BE60-6B75-4058-8FBA-60C26500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1FE974-4857-4F60-86F0-3323FDBAA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75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5C3DD-93C6-4ACF-8522-6D966F0F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3FF055-C66D-4457-BC07-D090B8CD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2AE2CD-E58A-462A-861D-BFF510F0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45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258C4-6E2A-43CF-A24D-6DF5C4CF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32A36E-D84E-4710-A2A7-83678C2D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EA7816-4595-4A40-9550-BB0B527B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50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EC6642-7FCF-40C8-9414-AD119FB3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47861-F3AD-4F9C-B753-E8AC5AD1C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61EC36-0C87-4CC4-B542-AD71A08F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21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20B91-FBF3-4AC2-88EE-66315436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35DEBD-0F73-4983-9ECC-F01F88E3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762320-63CB-44BC-B9D2-B85DDB12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9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DB4DB4-5771-42C8-9A24-6968E0A2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Output / </a:t>
            </a:r>
            <a:r>
              <a:rPr lang="fr-FR" dirty="0" err="1"/>
              <a:t>Dashboards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37064-D489-4C91-8A35-BFD57B65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949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349A9-ADEB-4403-8497-149975E3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4EFE38-CAA1-4AF0-B567-F91C3EA4E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485949-6230-40AD-983C-1E5B67117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27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58C3A-D3AD-4796-8606-2D09511A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DD0D60-F5C1-4718-B178-00348DA82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4A4F3-56B7-4E7B-932B-18DF2CC6DAE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fr-FR" dirty="0"/>
            </a:br>
            <a:r>
              <a:rPr lang="fr-FR" b="0" i="0" dirty="0">
                <a:solidFill>
                  <a:srgbClr val="212529"/>
                </a:solidFill>
                <a:effectLst/>
                <a:latin typeface="-apple-system"/>
              </a:rPr>
              <a:t>Output /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-apple-system"/>
              </a:rPr>
              <a:t>Dashboards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DAF1BF-C94B-41F9-ABFA-19E5D4F57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95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462A9-45CA-414A-802F-777DE74A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163273-0E30-4175-B7A5-DC391F01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9468C1-FC8E-406E-98B5-DC1D66CF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36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A14C3-C403-4B8A-BB43-EFC5B451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91B2A6-A465-4073-9981-AE65750F0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D4BEA3-BE0C-41B6-BE3C-95095D2F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08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7DD1E-0DA3-4599-9576-C0BF7A9C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DD102-F93B-4696-AEC2-9E502DA1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73BE70-6D3C-464B-B57E-D81B2FCF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94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8568F-44EC-4583-A590-47DAA04C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B0F397-8A8A-4449-A63D-606BAD17D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AFF237-706B-4677-A6FB-323BD241F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02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B180D-F881-48CB-A832-F56E14C7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756202-4AB0-414A-BA82-1CC8EEBD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279E42-382F-4B46-A035-62C151D9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57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572694-D3E3-4AD1-A021-68B5F40E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82FADE-4FD5-433F-8D20-F48D59F3C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55D08B-0978-4C42-8545-F85FEC0B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74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CFD0D0-0772-4AD8-9FB9-06B3331F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D7EADF-8917-48D2-A448-31CBE9B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1F8358-E71F-4BE9-9D85-E0F9717C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609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4E020-689C-4973-81C0-114ABB97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CF867-FAED-4F14-B114-FF234D51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5814B8-D7F7-41C9-90FC-7016C7E7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20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A96751-F15E-4340-B302-036EDF92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418819-5425-4A1B-A077-78BEB4B27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B0F59A-971A-4B81-B3FC-F3E3A729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6BDE6A-92A0-4F8C-9E42-2266B149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3677D9-0C2C-4DE4-91B8-12FAE84E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825631-63B5-4179-BAD2-26AE7134C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74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EC18B-B9C3-477F-A604-F1309CC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B208DC-6756-4814-9F16-6E6EF560F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AF0C78-2C0C-4D18-B6AD-04E6B61A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87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FA96-3AE4-4A22-879A-7CA24BA6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E5B263-BA3E-4C30-BA1C-4B31EF05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Bankability</a:t>
            </a:r>
            <a:r>
              <a:rPr lang="fr-FR" dirty="0"/>
              <a:t> not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yet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0739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982E2-C157-4644-A05E-2C7E5E5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C- Output / </a:t>
            </a:r>
            <a:r>
              <a:rPr lang="fr-FR" dirty="0" err="1"/>
              <a:t>Comparison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29E46E-2A1D-4A58-B40A-9BAC76EA8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535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E5ABA-476B-44F2-B98E-05AFCCFD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10BDB-F8CF-4D87-B341-A5A3F451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08A194-2FC6-4D13-883A-BC06BA51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61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2D0EB-6811-45F6-AB56-CF9B3B7D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4838D-7CE9-46E0-BD1E-BBAD5537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084093-C1FC-4A12-B40F-A57B1F8C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16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9F274-E83A-48C0-9B94-2937728D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F69D3-EE07-41AE-B8FB-47FD756B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F467EA-361D-4918-8D78-6B18E8FC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54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DEE5E2-6F67-4C26-AE80-FF2C9EF14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D2959-B60F-44E7-9718-221434767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EED76C-617E-4EBD-A833-9356BD29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31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F5DB3-A7A9-4BF1-8002-3A166F9E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7447D5-6CC6-4BBB-B977-0B93EC34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7E6BA3-4287-43CD-99EE-8CF0B9EF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8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47079-944F-4FA2-8D7C-BF999946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AAFFC0-EE14-404F-97E4-127800B68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59C01-E17A-4FE9-896C-E162987F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82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49F6A-29B0-4A37-B5F1-E42C589F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E06395-7F0D-4C6F-95E2-DDBEDFCCA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1B7CF4-0B0B-4010-9AE7-B2AD0B0D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96F01-C001-47AC-9CE6-BB26A395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BFA599-6E4B-44F1-987D-0E89626EC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476DB9-7868-4F93-8B76-B95E99F2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95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7B5A2-F602-456B-A6EE-45594209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47428A-1109-4C6F-9A33-70A672D24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EAFA1F-5034-443B-8EAA-69C985A7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512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00E1D-259A-42AF-8C14-A7359C0B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05FAD-1C73-46D1-BCB0-F8454A0D4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1B8C66-DB96-4F0F-9066-3C2D914E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67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90E23-A02E-49B5-8DC2-8375051C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483F8E-2B2B-42EC-9147-C54BF130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B7A077-DE29-4F75-BC3A-24478EAD2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21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F6EF69-71C2-4B11-9603-DF399A90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5C4621-FEB0-4BAB-9210-FC947352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D2FCB8-09E3-476C-9865-D6047356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092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9B22E-A8C8-4F1D-8061-EB062FD3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25140-4A6A-40F9-A48A-7AAC9D226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2AB563-B382-4D17-8472-EB35D472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29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78FD18-50EB-4348-B969-6ECECF64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CB19E6-BE0C-4EF0-B709-4E55D631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F28634-4A94-4F04-9BDC-871471290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88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A7BE7C-7247-472E-A1CE-DDCD330D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</a:t>
            </a:r>
            <a:r>
              <a:rPr lang="fr-FR" dirty="0" err="1"/>
              <a:t>Financing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4CF421-4080-41D6-823A-EFF2A059F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7635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A6D20-C13D-4F69-9A6A-F2635E09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33B14E-EDDB-4616-9C48-CB331BC6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D2AF79-6ACF-4D08-AFAD-0E609390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57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067C4-618B-47CB-B6F9-A3E3ECDD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AD40E4-FDE1-4AC6-8344-C7C47175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155F58-5D67-45DD-AFBE-DF74E263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928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0F8313-9801-45FC-9F26-CFA4F896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AD6C3-B3C8-4F9C-8ED3-0329EA93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20DBDD-AA3F-4A68-A707-885BCDEA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4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228C95-12F6-4FA8-809D-BC3DDB26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A05D5-37B8-4E9B-911F-F9D1DFF3C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106F8D-6BA7-47E7-84C5-DCA9082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554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168B4-E96A-4D9A-BDFE-DCEA9FCC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78C36F-458B-44D0-AFB4-597D90DE8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94B6E2-4202-475D-A21C-67FBAF36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22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96311-DA7B-42FE-977C-758AAF4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D32DA4-C486-40D9-8DCD-73556E99C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BBCDC1-5050-4779-B125-D7F21FE2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023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509CB5-F275-4C70-AE63-C158877E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3B85FC-08F2-4223-B433-40CC5C731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537687-0B43-499B-AD38-A2B828A8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25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CDD7D-D681-477D-A356-505E1A5C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23A13C-3833-45D2-B399-2D0D60134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B7AD02-6D8A-406B-B2C7-A569FD522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97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65EBD-B762-42A4-9D73-27D199F8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A0FD58-655E-45B2-94C5-CB0EE3E35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13A0C3-853B-4855-A992-44151EF3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355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D5C2A-D36D-464F-AABA-348F6C07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4026A-9602-469D-8839-2D10DA834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7EE038-9F92-4542-9E8B-210C4ECE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385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244B8-2DBB-423D-B44E-6A3C2A53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426D85-ADB1-49BE-BD18-DE8DA5E7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F2056F-5FA2-4E49-BF65-F9802017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243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1E3C38-42B9-4011-AA4E-D7586EEB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B3232-4F60-4405-AD71-AF08E6D36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2EA3A00-DE72-4438-A7CD-D1A3722B9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333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8706A-41A7-42CD-A3D7-97D7528F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A44222-83AC-4439-B3AA-251C421CD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FEA915-8069-4E72-A864-0D79B98F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14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3F5E5C-51BA-4AAE-9644-89E8F183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A46124-740D-43D4-AC79-0848DB7DC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375E2C-6F00-475D-9061-A061DD4A0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150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48</Words>
  <Application>Microsoft Office PowerPoint</Application>
  <PresentationFormat>Grand écran</PresentationFormat>
  <Paragraphs>14</Paragraphs>
  <Slides>99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99</vt:i4>
      </vt:variant>
    </vt:vector>
  </HeadingPairs>
  <TitlesOfParts>
    <vt:vector size="104" baseType="lpstr">
      <vt:lpstr>-apple-system</vt:lpstr>
      <vt:lpstr>Arial</vt:lpstr>
      <vt:lpstr>Calibri</vt:lpstr>
      <vt:lpstr>Calibri Light</vt:lpstr>
      <vt:lpstr>Thème Office</vt:lpstr>
      <vt:lpstr>Présentation PowerPoint</vt:lpstr>
      <vt:lpstr>Sommaire</vt:lpstr>
      <vt:lpstr>II Project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 Cost-Benefits</vt:lpstr>
      <vt:lpstr>A - Input :Project Scoping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 - Output / Dashboards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C- Output / Comparison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IV Financing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Diego Mejia Gil</dc:creator>
  <cp:lastModifiedBy>Diego Mejia Gil</cp:lastModifiedBy>
  <cp:revision>21</cp:revision>
  <dcterms:created xsi:type="dcterms:W3CDTF">2020-06-29T13:25:49Z</dcterms:created>
  <dcterms:modified xsi:type="dcterms:W3CDTF">2020-06-29T16:26:38Z</dcterms:modified>
</cp:coreProperties>
</file>